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53" r:id="rId4"/>
    <p:sldId id="536" r:id="rId5"/>
    <p:sldId id="542" r:id="rId6"/>
    <p:sldId id="543" r:id="rId7"/>
    <p:sldId id="540" r:id="rId8"/>
    <p:sldId id="541" r:id="rId9"/>
    <p:sldId id="490" r:id="rId10"/>
    <p:sldId id="548"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24940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94471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5/Exercise_Form/webapp/controller/MyView.controller.js" TargetMode="External"/><Relationship Id="rId4" Type="http://schemas.openxmlformats.org/officeDocument/2006/relationships/hyperlink" Target="https://github.com/soyuztechnologies/brakesindia_UI5_Fiori_Feb7/blob/master/Day%205/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5/Exercise_ModelfromFile/webapp/model/models.js" TargetMode="External"/><Relationship Id="rId3" Type="http://schemas.openxmlformats.org/officeDocument/2006/relationships/hyperlink" Target="https://github.com/soyuztechnologies/brakesindia_UI5_Fiori_Feb7/blob/master/Day%205/Exercise_Model/webapp/controller/MyView.controller.js" TargetMode="External"/><Relationship Id="rId7" Type="http://schemas.openxmlformats.org/officeDocument/2006/relationships/hyperlink" Target="https://github.com/soyuztechnologies/brakesindia_UI5_Fiori_Feb7/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5/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brakesindia_UI5_Fiori_Feb7/blob/master/Day%205/Exercise_ModelfromFile/webapp/model/mockdata/mydata2.json" TargetMode="External"/><Relationship Id="rId4" Type="http://schemas.openxmlformats.org/officeDocument/2006/relationships/hyperlink" Target="https://github.com/soyuztechnologies/brakesindia_UI5_Fiori_Feb7/blob/master/Day%205/Exercise_Model/webapp/view/MyView.view.xml" TargetMode="External"/><Relationship Id="rId9" Type="http://schemas.openxmlformats.org/officeDocument/2006/relationships/hyperlink" Target="https://github.com/soyuztechnologies/brakesindia_UI5_Fiori_Feb7/blob/master/Day%205/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 Control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Models and Model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 </a:t>
            </a:r>
            <a:r>
              <a:rPr lang="en-US" b="1" dirty="0">
                <a:solidFill>
                  <a:srgbClr val="FF0000"/>
                </a:solidFill>
              </a:rPr>
              <a:t>Model Creation code within controller</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 </a:t>
            </a:r>
            <a:r>
              <a:rPr lang="en-US" b="1" dirty="0">
                <a:solidFill>
                  <a:srgbClr val="FF0000"/>
                </a:solidFill>
              </a:rPr>
              <a:t>Model Creation code in models.js file.</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how UI5 works</a:t>
            </a:r>
          </a:p>
          <a:p>
            <a:pPr marL="742950" lvl="1" indent="-285750">
              <a:buFont typeface="Arial" panose="020B0604020202020204" pitchFamily="34" charset="0"/>
              <a:buChar char="•"/>
            </a:pPr>
            <a:r>
              <a:rPr lang="en-US" dirty="0"/>
              <a:t>Views in UI5</a:t>
            </a:r>
          </a:p>
          <a:p>
            <a:pPr marL="742950" lvl="1" indent="-285750">
              <a:buFont typeface="Arial" panose="020B0604020202020204" pitchFamily="34" charset="0"/>
              <a:buChar char="•"/>
            </a:pPr>
            <a:r>
              <a:rPr lang="en-US" dirty="0"/>
              <a:t>Introduction to XML</a:t>
            </a:r>
          </a:p>
          <a:p>
            <a:pPr marL="742950" lvl="1" indent="-285750">
              <a:buFont typeface="Arial" panose="020B0604020202020204" pitchFamily="34" charset="0"/>
              <a:buChar char="•"/>
            </a:pPr>
            <a:r>
              <a:rPr lang="en-US" dirty="0"/>
              <a:t>Concept of controller in UI5</a:t>
            </a:r>
          </a:p>
          <a:p>
            <a:pPr marL="742950" lvl="1" indent="-285750">
              <a:buFont typeface="Arial" panose="020B0604020202020204" pitchFamily="34" charset="0"/>
              <a:buChar char="•"/>
            </a:pPr>
            <a:r>
              <a:rPr lang="en-US" dirty="0"/>
              <a:t>Control Hierarchy</a:t>
            </a:r>
          </a:p>
          <a:p>
            <a:pPr marL="742950" lvl="1" indent="-285750">
              <a:buFont typeface="Arial" panose="020B0604020202020204" pitchFamily="34" charset="0"/>
              <a:buChar char="•"/>
            </a:pPr>
            <a:r>
              <a:rPr lang="en-US" dirty="0"/>
              <a:t>Hook Methods of the controller</a:t>
            </a:r>
          </a:p>
          <a:p>
            <a:pPr marL="742950" lvl="1" indent="-285750">
              <a:buFont typeface="Arial" panose="020B0604020202020204" pitchFamily="34" charset="0"/>
              <a:buChar char="•"/>
            </a:pPr>
            <a:r>
              <a:rPr lang="en-US" dirty="0"/>
              <a:t>Concept of Model in UI5</a:t>
            </a:r>
          </a:p>
          <a:p>
            <a:pPr marL="742950" lvl="1" indent="-285750">
              <a:buFont typeface="Arial" panose="020B0604020202020204" pitchFamily="34" charset="0"/>
              <a:buChar char="•"/>
            </a:pPr>
            <a:r>
              <a:rPr lang="en-US" dirty="0"/>
              <a:t>Understanding Important point related to models</a:t>
            </a:r>
          </a:p>
          <a:p>
            <a:pPr marL="742950" lvl="1" indent="-285750">
              <a:buFont typeface="Arial" panose="020B0604020202020204" pitchFamily="34" charset="0"/>
              <a:buChar char="•"/>
            </a:pPr>
            <a:r>
              <a:rPr lang="en-US" dirty="0"/>
              <a:t>Steps to create model</a:t>
            </a:r>
          </a:p>
          <a:p>
            <a:pPr marL="742950" lvl="1" indent="-285750">
              <a:buFont typeface="Arial" panose="020B0604020202020204" pitchFamily="34" charset="0"/>
              <a:buChar char="•"/>
            </a:pPr>
            <a:r>
              <a:rPr lang="en-US" dirty="0"/>
              <a:t>Addressing  model in views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948" y="54418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10514</TotalTime>
  <Words>2253</Words>
  <Application>Microsoft Office PowerPoint</Application>
  <PresentationFormat>Widescreen</PresentationFormat>
  <Paragraphs>354</Paragraphs>
  <Slides>23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700</cp:revision>
  <dcterms:created xsi:type="dcterms:W3CDTF">2016-07-10T03:33:26Z</dcterms:created>
  <dcterms:modified xsi:type="dcterms:W3CDTF">2022-02-07T05:04:52Z</dcterms:modified>
</cp:coreProperties>
</file>